
<file path=[Content_Types].xml><?xml version="1.0" encoding="utf-8"?>
<Types xmlns="http://schemas.openxmlformats.org/package/2006/content-types">
  <Default Extension="xml" ContentType="application/xml"/>
  <Default Extension="tif" ContentType="image/tif"/>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9" r:id="rId4"/>
    <p:sldId id="258" r:id="rId5"/>
    <p:sldId id="260" r:id="rId6"/>
    <p:sldId id="264" r:id="rId7"/>
    <p:sldId id="263" r:id="rId8"/>
    <p:sldId id="261" r:id="rId9"/>
    <p:sldId id="262" r:id="rId1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shay Dashrath" initials="AD"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745"/>
    <p:restoredTop sz="94631"/>
  </p:normalViewPr>
  <p:slideViewPr>
    <p:cSldViewPr snapToGrid="0" snapToObjects="1">
      <p:cViewPr varScale="1">
        <p:scale>
          <a:sx n="65" d="100"/>
          <a:sy n="65" d="100"/>
        </p:scale>
        <p:origin x="232" y="4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commentAuthors" Target="commentAuthors.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6-11-21T11:09:14.676" idx="1">
    <p:pos x="4096" y="3620"/>
    <p:text>Hi, I’m Akshay one of the founders of Tengio and this is Quentin, he heads up the VR development at Tengio. Tengio build apps, mainly b2c apps, my co founder and I have been building apps since 2009 and at Tengio we’ve worked with companies such as Gumtree, Groupon, Depop, Monzo….
Over the last few couple of years we’ve dabbled with emerging tech such as working with Drones, IOT and in the last year we’ve spent a considerable amount of time working  on a VR service for property developers, architects and possibly retail.</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6-11-21T11:31:13.281" idx="2">
    <p:pos x="4096" y="960"/>
    <p:text>A/B testing is widely used for apps or website. For example if you have a website and you want to improve your users experience, you create a second version of the website with only slight variations, like change the position of a button for example. Then you secretly divert part of your users to use this new version, and you see which group had the best experience. For example if they are suppose to click on the button see which group had the most clicks.
An you can iterate from there.</p:text>
  </p:cm>
</p:cmLst>
</file>

<file path=ppt/media/image1.png>
</file>

<file path=ppt/media/image2.png>
</file>

<file path=ppt/media/image3.tif>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1270000" y="1638300"/>
            <a:ext cx="10464800" cy="3302000"/>
          </a:xfrm>
          <a:prstGeom prst="rect">
            <a:avLst/>
          </a:prstGeom>
        </p:spPr>
        <p:txBody>
          <a:bodyPr anchor="b"/>
          <a:lstStyle/>
          <a:p>
            <a:r>
              <a:t>Title Text</a:t>
            </a:r>
          </a:p>
        </p:txBody>
      </p:sp>
      <p:sp>
        <p:nvSpPr>
          <p:cNvPr id="12" name="Shape 12"/>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Shape 93"/>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Helvetica"/>
                <a:ea typeface="Helvetica"/>
                <a:cs typeface="Helvetica"/>
                <a:sym typeface="Helvetica"/>
              </a:defRPr>
            </a:lvl1pPr>
          </a:lstStyle>
          <a:p>
            <a:r>
              <a:t>–Johnny Appleseed</a:t>
            </a:r>
          </a:p>
        </p:txBody>
      </p:sp>
      <p:sp>
        <p:nvSpPr>
          <p:cNvPr id="94" name="Shape 94"/>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Shape 20"/>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Shape 21"/>
          <p:cNvSpPr>
            <a:spLocks noGrp="1"/>
          </p:cNvSpPr>
          <p:nvPr>
            <p:ph type="title"/>
          </p:nvPr>
        </p:nvSpPr>
        <p:spPr>
          <a:xfrm>
            <a:off x="1270000" y="6718300"/>
            <a:ext cx="10464800" cy="1422400"/>
          </a:xfrm>
          <a:prstGeom prst="rect">
            <a:avLst/>
          </a:prstGeom>
        </p:spPr>
        <p:txBody>
          <a:bodyPr anchor="b"/>
          <a:lstStyle/>
          <a:p>
            <a:r>
              <a:t>Title Text</a:t>
            </a:r>
          </a:p>
        </p:txBody>
      </p:sp>
      <p:sp>
        <p:nvSpPr>
          <p:cNvPr id="22" name="Shape 22"/>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hape 23"/>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1270000" y="3225800"/>
            <a:ext cx="10464800" cy="3302000"/>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Shape 40"/>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Shape 75"/>
          <p:cNvSpPr>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hape 7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t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 Id="rId3"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comments" Target="../comments/comment2.xml"/><Relationship Id="rId1" Type="http://schemas.openxmlformats.org/officeDocument/2006/relationships/slideLayout" Target="../slideLayouts/slideLayout6.xml"/><Relationship Id="rId2" Type="http://schemas.openxmlformats.org/officeDocument/2006/relationships/image" Target="../media/image3.t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Relationships>
</file>

<file path=ppt/slides/_rels/slide9.xml.rels><?xml version="1.0" encoding="UTF-8" standalone="yes"?>
<Relationships xmlns="http://schemas.openxmlformats.org/package/2006/relationships"><Relationship Id="rId3" Type="http://schemas.openxmlformats.org/officeDocument/2006/relationships/hyperlink" Target="mailto:q@tengio.com" TargetMode="External"/><Relationship Id="rId4" Type="http://schemas.openxmlformats.org/officeDocument/2006/relationships/hyperlink" Target="http://www.tengio.com" TargetMode="External"/><Relationship Id="rId5" Type="http://schemas.openxmlformats.org/officeDocument/2006/relationships/image" Target="../media/image3.tif"/><Relationship Id="rId1" Type="http://schemas.openxmlformats.org/officeDocument/2006/relationships/slideLayout" Target="../slideLayouts/slideLayout6.xml"/><Relationship Id="rId2" Type="http://schemas.openxmlformats.org/officeDocument/2006/relationships/hyperlink" Target="mailto:akshay@tengio.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pasted-image-filtered.png"/>
          <p:cNvPicPr>
            <a:picLocks noChangeAspect="1"/>
          </p:cNvPicPr>
          <p:nvPr/>
        </p:nvPicPr>
        <p:blipFill>
          <a:blip r:embed="rId2">
            <a:extLst/>
          </a:blip>
          <a:stretch>
            <a:fillRect/>
          </a:stretch>
        </p:blipFill>
        <p:spPr>
          <a:xfrm>
            <a:off x="-1437938" y="-110689"/>
            <a:ext cx="14949546" cy="9974978"/>
          </a:xfrm>
          <a:prstGeom prst="rect">
            <a:avLst/>
          </a:prstGeom>
          <a:ln w="12700">
            <a:miter lim="400000"/>
          </a:ln>
        </p:spPr>
      </p:pic>
      <p:sp>
        <p:nvSpPr>
          <p:cNvPr id="120" name="Shape 120"/>
          <p:cNvSpPr>
            <a:spLocks noGrp="1"/>
          </p:cNvSpPr>
          <p:nvPr>
            <p:ph type="ctrTitle"/>
          </p:nvPr>
        </p:nvSpPr>
        <p:spPr>
          <a:xfrm>
            <a:off x="1270000" y="4218657"/>
            <a:ext cx="10464801" cy="1316286"/>
          </a:xfrm>
          <a:prstGeom prst="rect">
            <a:avLst/>
          </a:prstGeom>
        </p:spPr>
        <p:txBody>
          <a:bodyPr>
            <a:normAutofit fontScale="90000"/>
          </a:bodyPr>
          <a:lstStyle>
            <a:lvl1pPr>
              <a:defRPr>
                <a:solidFill>
                  <a:srgbClr val="FFFFFF"/>
                </a:solidFill>
              </a:defRPr>
            </a:lvl1pPr>
          </a:lstStyle>
          <a:p>
            <a:r>
              <a:t>A/B Testing in VR</a:t>
            </a:r>
          </a:p>
        </p:txBody>
      </p:sp>
      <p:sp>
        <p:nvSpPr>
          <p:cNvPr id="121" name="Shape 121"/>
          <p:cNvSpPr>
            <a:spLocks noGrp="1"/>
          </p:cNvSpPr>
          <p:nvPr>
            <p:ph type="subTitle" sz="quarter" idx="1"/>
          </p:nvPr>
        </p:nvSpPr>
        <p:spPr>
          <a:xfrm>
            <a:off x="1270000" y="5435599"/>
            <a:ext cx="10464800" cy="1130301"/>
          </a:xfrm>
          <a:prstGeom prst="rect">
            <a:avLst/>
          </a:prstGeom>
        </p:spPr>
        <p:txBody>
          <a:bodyPr/>
          <a:lstStyle>
            <a:lvl1pPr>
              <a:defRPr>
                <a:solidFill>
                  <a:srgbClr val="FFFFFF"/>
                </a:solidFill>
              </a:defRPr>
            </a:lvl1pPr>
          </a:lstStyle>
          <a:p>
            <a:r>
              <a:t>Better Sales and Happier Customers</a:t>
            </a:r>
          </a:p>
        </p:txBody>
      </p:sp>
      <p:pic>
        <p:nvPicPr>
          <p:cNvPr id="122" name="pasted-image.tiff"/>
          <p:cNvPicPr>
            <a:picLocks noChangeAspect="1"/>
          </p:cNvPicPr>
          <p:nvPr/>
        </p:nvPicPr>
        <p:blipFill>
          <a:blip r:embed="rId3">
            <a:extLst/>
          </a:blip>
          <a:stretch>
            <a:fillRect/>
          </a:stretch>
        </p:blipFill>
        <p:spPr>
          <a:xfrm>
            <a:off x="516568" y="389466"/>
            <a:ext cx="2734598" cy="1130301"/>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Shape 124"/>
          <p:cNvSpPr>
            <a:spLocks noGrp="1"/>
          </p:cNvSpPr>
          <p:nvPr>
            <p:ph type="title"/>
          </p:nvPr>
        </p:nvSpPr>
        <p:spPr>
          <a:prstGeom prst="rect">
            <a:avLst/>
          </a:prstGeom>
        </p:spPr>
        <p:txBody>
          <a:bodyPr/>
          <a:lstStyle>
            <a:lvl1pPr algn="l">
              <a:defRPr>
                <a:solidFill>
                  <a:schemeClr val="accent4">
                    <a:hueOff val="384618"/>
                    <a:satOff val="3869"/>
                    <a:lumOff val="5802"/>
                  </a:schemeClr>
                </a:solidFill>
              </a:defRPr>
            </a:lvl1pPr>
          </a:lstStyle>
          <a:p>
            <a:r>
              <a:t>Who are we?</a:t>
            </a:r>
          </a:p>
        </p:txBody>
      </p:sp>
      <p:sp>
        <p:nvSpPr>
          <p:cNvPr id="125" name="Shape 125"/>
          <p:cNvSpPr>
            <a:spLocks noGrp="1"/>
          </p:cNvSpPr>
          <p:nvPr>
            <p:ph type="body" idx="1"/>
          </p:nvPr>
        </p:nvSpPr>
        <p:spPr>
          <a:prstGeom prst="rect">
            <a:avLst/>
          </a:prstGeom>
        </p:spPr>
        <p:txBody>
          <a:bodyPr/>
          <a:lstStyle/>
          <a:p>
            <a:r>
              <a:t>Tengio build apps and websites with clients like Gumtree, Groupon</a:t>
            </a:r>
            <a:r>
              <a:rPr/>
              <a:t>, </a:t>
            </a:r>
            <a:r>
              <a:rPr smtClean="0"/>
              <a:t>Depop, </a:t>
            </a:r>
            <a:r>
              <a:t>Monzo</a:t>
            </a:r>
          </a:p>
          <a:p>
            <a:r>
              <a:rPr dirty="0"/>
              <a:t>Working on VR over the last year</a:t>
            </a:r>
          </a:p>
        </p:txBody>
      </p:sp>
      <p:pic>
        <p:nvPicPr>
          <p:cNvPr id="126" name="pasted-image.tiff"/>
          <p:cNvPicPr>
            <a:picLocks noChangeAspect="1"/>
          </p:cNvPicPr>
          <p:nvPr/>
        </p:nvPicPr>
        <p:blipFill>
          <a:blip r:embed="rId2">
            <a:extLst/>
          </a:blip>
          <a:stretch>
            <a:fillRect/>
          </a:stretch>
        </p:blipFill>
        <p:spPr>
          <a:xfrm>
            <a:off x="11430000" y="378201"/>
            <a:ext cx="1174352" cy="485399"/>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p:cNvSpPr>
          <p:nvPr>
            <p:ph type="title"/>
          </p:nvPr>
        </p:nvSpPr>
        <p:spPr>
          <a:prstGeom prst="rect">
            <a:avLst/>
          </a:prstGeom>
        </p:spPr>
        <p:txBody>
          <a:bodyPr/>
          <a:lstStyle>
            <a:lvl1pPr algn="l">
              <a:defRPr>
                <a:solidFill>
                  <a:schemeClr val="accent4">
                    <a:hueOff val="384618"/>
                    <a:satOff val="3869"/>
                    <a:lumOff val="5802"/>
                  </a:schemeClr>
                </a:solidFill>
              </a:defRPr>
            </a:lvl1pPr>
          </a:lstStyle>
          <a:p>
            <a:r>
              <a:t>VR for Architecture</a:t>
            </a:r>
          </a:p>
        </p:txBody>
      </p:sp>
      <p:sp>
        <p:nvSpPr>
          <p:cNvPr id="133" name="Shape 133"/>
          <p:cNvSpPr>
            <a:spLocks noGrp="1"/>
          </p:cNvSpPr>
          <p:nvPr>
            <p:ph type="body" idx="1"/>
          </p:nvPr>
        </p:nvSpPr>
        <p:spPr>
          <a:prstGeom prst="rect">
            <a:avLst/>
          </a:prstGeom>
        </p:spPr>
        <p:txBody>
          <a:bodyPr/>
          <a:lstStyle/>
          <a:p>
            <a:r>
              <a:t>extensive experience in consumer facing applications, interfaces and experiences</a:t>
            </a:r>
          </a:p>
          <a:p>
            <a:r>
              <a:t>use this knowledge in creating high quality VR experiences of architect’s models</a:t>
            </a:r>
          </a:p>
        </p:txBody>
      </p:sp>
      <p:pic>
        <p:nvPicPr>
          <p:cNvPr id="134" name="pasted-image.tiff"/>
          <p:cNvPicPr>
            <a:picLocks noChangeAspect="1"/>
          </p:cNvPicPr>
          <p:nvPr/>
        </p:nvPicPr>
        <p:blipFill>
          <a:blip r:embed="rId2">
            <a:extLst/>
          </a:blip>
          <a:stretch>
            <a:fillRect/>
          </a:stretch>
        </p:blipFill>
        <p:spPr>
          <a:xfrm>
            <a:off x="11430000" y="378201"/>
            <a:ext cx="1174352" cy="485399"/>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p:cNvSpPr>
          <p:nvPr>
            <p:ph type="title"/>
          </p:nvPr>
        </p:nvSpPr>
        <p:spPr>
          <a:prstGeom prst="rect">
            <a:avLst/>
          </a:prstGeom>
        </p:spPr>
        <p:txBody>
          <a:bodyPr/>
          <a:lstStyle>
            <a:lvl1pPr algn="l">
              <a:defRPr>
                <a:solidFill>
                  <a:schemeClr val="accent4">
                    <a:hueOff val="384618"/>
                    <a:satOff val="3869"/>
                    <a:lumOff val="5802"/>
                  </a:schemeClr>
                </a:solidFill>
              </a:defRPr>
            </a:lvl1pPr>
          </a:lstStyle>
          <a:p>
            <a:r>
              <a:t>A/B Testing</a:t>
            </a:r>
          </a:p>
        </p:txBody>
      </p:sp>
      <p:sp>
        <p:nvSpPr>
          <p:cNvPr id="129" name="Shape 129"/>
          <p:cNvSpPr>
            <a:spLocks noGrp="1"/>
          </p:cNvSpPr>
          <p:nvPr>
            <p:ph type="body" idx="1"/>
          </p:nvPr>
        </p:nvSpPr>
        <p:spPr>
          <a:prstGeom prst="rect">
            <a:avLst/>
          </a:prstGeom>
        </p:spPr>
        <p:txBody>
          <a:bodyPr/>
          <a:lstStyle/>
          <a:p>
            <a:r>
              <a:rPr dirty="0"/>
              <a:t>One or Several variations of an interface or experience</a:t>
            </a:r>
          </a:p>
          <a:p>
            <a:r>
              <a:rPr dirty="0"/>
              <a:t>Have users test the implementation and determine the best solution through analytics</a:t>
            </a:r>
          </a:p>
          <a:p>
            <a:r>
              <a:rPr dirty="0"/>
              <a:t>Repeat</a:t>
            </a:r>
          </a:p>
        </p:txBody>
      </p:sp>
      <p:pic>
        <p:nvPicPr>
          <p:cNvPr id="130" name="pasted-image.tiff"/>
          <p:cNvPicPr>
            <a:picLocks noChangeAspect="1"/>
          </p:cNvPicPr>
          <p:nvPr/>
        </p:nvPicPr>
        <p:blipFill>
          <a:blip r:embed="rId2">
            <a:extLst/>
          </a:blip>
          <a:stretch>
            <a:fillRect/>
          </a:stretch>
        </p:blipFill>
        <p:spPr>
          <a:xfrm>
            <a:off x="11430000" y="378201"/>
            <a:ext cx="1174352" cy="485399"/>
          </a:xfrm>
          <a:prstGeom prst="rect">
            <a:avLst/>
          </a:prstGeom>
          <a:ln w="12700">
            <a:miter lim="400000"/>
          </a:ln>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2865" y="6972195"/>
            <a:ext cx="5111487" cy="2781405"/>
          </a:xfrm>
          <a:prstGeom prst="rect">
            <a:avLst/>
          </a:prstGeom>
        </p:spPr>
      </p:pic>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p:cNvSpPr>
          <p:nvPr>
            <p:ph type="title"/>
          </p:nvPr>
        </p:nvSpPr>
        <p:spPr>
          <a:prstGeom prst="rect">
            <a:avLst/>
          </a:prstGeom>
        </p:spPr>
        <p:txBody>
          <a:bodyPr/>
          <a:lstStyle>
            <a:lvl1pPr algn="l">
              <a:defRPr>
                <a:solidFill>
                  <a:schemeClr val="accent4">
                    <a:hueOff val="384618"/>
                    <a:satOff val="3869"/>
                    <a:lumOff val="5802"/>
                  </a:schemeClr>
                </a:solidFill>
              </a:defRPr>
            </a:lvl1pPr>
          </a:lstStyle>
          <a:p>
            <a:r>
              <a:t>VR A/B Testing </a:t>
            </a:r>
          </a:p>
        </p:txBody>
      </p:sp>
      <p:sp>
        <p:nvSpPr>
          <p:cNvPr id="137" name="Shape 137"/>
          <p:cNvSpPr>
            <a:spLocks noGrp="1"/>
          </p:cNvSpPr>
          <p:nvPr>
            <p:ph type="body" idx="1"/>
          </p:nvPr>
        </p:nvSpPr>
        <p:spPr>
          <a:prstGeom prst="rect">
            <a:avLst/>
          </a:prstGeom>
        </p:spPr>
        <p:txBody>
          <a:bodyPr/>
          <a:lstStyle/>
          <a:p>
            <a:r>
              <a:rPr dirty="0"/>
              <a:t>Multiple Models</a:t>
            </a:r>
            <a:endParaRPr lang="en-GB" dirty="0"/>
          </a:p>
          <a:p>
            <a:r>
              <a:rPr lang="en-GB" dirty="0"/>
              <a:t>Carefully selected target groups</a:t>
            </a:r>
            <a:endParaRPr dirty="0"/>
          </a:p>
          <a:p>
            <a:r>
              <a:rPr dirty="0"/>
              <a:t>Analytics</a:t>
            </a:r>
            <a:endParaRPr lang="en-GB" dirty="0"/>
          </a:p>
          <a:p>
            <a:r>
              <a:rPr lang="en-GB" u="sng" dirty="0"/>
              <a:t>Realistic experience</a:t>
            </a:r>
            <a:endParaRPr u="sng" dirty="0"/>
          </a:p>
          <a:p>
            <a:endParaRPr dirty="0"/>
          </a:p>
        </p:txBody>
      </p:sp>
      <p:pic>
        <p:nvPicPr>
          <p:cNvPr id="138" name="pasted-image.tiff"/>
          <p:cNvPicPr>
            <a:picLocks noChangeAspect="1"/>
          </p:cNvPicPr>
          <p:nvPr/>
        </p:nvPicPr>
        <p:blipFill>
          <a:blip r:embed="rId2">
            <a:extLst/>
          </a:blip>
          <a:stretch>
            <a:fillRect/>
          </a:stretch>
        </p:blipFill>
        <p:spPr>
          <a:xfrm>
            <a:off x="11430000" y="378201"/>
            <a:ext cx="1174352" cy="485399"/>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4" name="pasted-image.tiff"/>
          <p:cNvPicPr>
            <a:picLocks noChangeAspect="1"/>
          </p:cNvPicPr>
          <p:nvPr/>
        </p:nvPicPr>
        <p:blipFill>
          <a:blip r:embed="rId2">
            <a:extLst/>
          </a:blip>
          <a:stretch>
            <a:fillRect/>
          </a:stretch>
        </p:blipFill>
        <p:spPr>
          <a:xfrm>
            <a:off x="11430000" y="378201"/>
            <a:ext cx="1174352" cy="485399"/>
          </a:xfrm>
          <a:prstGeom prst="rect">
            <a:avLst/>
          </a:prstGeom>
          <a:ln w="12700">
            <a:miter lim="400000"/>
          </a:ln>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11012"/>
            <a:ext cx="13004800" cy="6731575"/>
          </a:xfrm>
          <a:prstGeom prst="rect">
            <a:avLst/>
          </a:prstGeom>
        </p:spPr>
      </p:pic>
    </p:spTree>
    <p:extLst>
      <p:ext uri="{BB962C8B-B14F-4D97-AF65-F5344CB8AC3E}">
        <p14:creationId xmlns:p14="http://schemas.microsoft.com/office/powerpoint/2010/main" val="2797932360"/>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4" name="pasted-image.tiff"/>
          <p:cNvPicPr>
            <a:picLocks noChangeAspect="1"/>
          </p:cNvPicPr>
          <p:nvPr/>
        </p:nvPicPr>
        <p:blipFill>
          <a:blip r:embed="rId2">
            <a:extLst/>
          </a:blip>
          <a:stretch>
            <a:fillRect/>
          </a:stretch>
        </p:blipFill>
        <p:spPr>
          <a:xfrm>
            <a:off x="11430000" y="378201"/>
            <a:ext cx="1174352" cy="485399"/>
          </a:xfrm>
          <a:prstGeom prst="rect">
            <a:avLst/>
          </a:prstGeom>
          <a:ln w="12700">
            <a:miter lim="400000"/>
          </a:ln>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4271" r="4271"/>
          <a:stretch/>
        </p:blipFill>
        <p:spPr>
          <a:xfrm>
            <a:off x="0" y="1511013"/>
            <a:ext cx="13004800" cy="6731574"/>
          </a:xfrm>
          <a:prstGeom prst="rect">
            <a:avLst/>
          </a:prstGeom>
        </p:spPr>
      </p:pic>
    </p:spTree>
    <p:extLst>
      <p:ext uri="{BB962C8B-B14F-4D97-AF65-F5344CB8AC3E}">
        <p14:creationId xmlns:p14="http://schemas.microsoft.com/office/powerpoint/2010/main" val="17685908"/>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40"/>
          <p:cNvSpPr>
            <a:spLocks noGrp="1"/>
          </p:cNvSpPr>
          <p:nvPr>
            <p:ph type="title"/>
          </p:nvPr>
        </p:nvSpPr>
        <p:spPr>
          <a:prstGeom prst="rect">
            <a:avLst/>
          </a:prstGeom>
        </p:spPr>
        <p:txBody>
          <a:bodyPr/>
          <a:lstStyle>
            <a:lvl1pPr algn="l">
              <a:defRPr>
                <a:solidFill>
                  <a:schemeClr val="accent4">
                    <a:hueOff val="384618"/>
                    <a:satOff val="3869"/>
                    <a:lumOff val="5802"/>
                  </a:schemeClr>
                </a:solidFill>
              </a:defRPr>
            </a:lvl1pPr>
          </a:lstStyle>
          <a:p>
            <a:r>
              <a:t>Target Markets</a:t>
            </a:r>
          </a:p>
        </p:txBody>
      </p:sp>
      <p:sp>
        <p:nvSpPr>
          <p:cNvPr id="141" name="Shape 141"/>
          <p:cNvSpPr>
            <a:spLocks noGrp="1"/>
          </p:cNvSpPr>
          <p:nvPr>
            <p:ph type="body" idx="1"/>
          </p:nvPr>
        </p:nvSpPr>
        <p:spPr>
          <a:prstGeom prst="rect">
            <a:avLst/>
          </a:prstGeom>
        </p:spPr>
        <p:txBody>
          <a:bodyPr/>
          <a:lstStyle/>
          <a:p>
            <a:r>
              <a:t>Architects</a:t>
            </a:r>
          </a:p>
          <a:p>
            <a:r>
              <a:t>Retail, product placement, Advertising/PR, Marketing firms</a:t>
            </a:r>
          </a:p>
          <a:p>
            <a:r>
              <a:t>Retail, shop floor design</a:t>
            </a:r>
          </a:p>
          <a:p>
            <a:r>
              <a:t>Shopping Malls, Airports</a:t>
            </a:r>
          </a:p>
        </p:txBody>
      </p:sp>
      <p:pic>
        <p:nvPicPr>
          <p:cNvPr id="142" name="pasted-image.tiff"/>
          <p:cNvPicPr>
            <a:picLocks noChangeAspect="1"/>
          </p:cNvPicPr>
          <p:nvPr/>
        </p:nvPicPr>
        <p:blipFill>
          <a:blip r:embed="rId2">
            <a:extLst/>
          </a:blip>
          <a:stretch>
            <a:fillRect/>
          </a:stretch>
        </p:blipFill>
        <p:spPr>
          <a:xfrm>
            <a:off x="11430000" y="378201"/>
            <a:ext cx="1174352" cy="485399"/>
          </a:xfrm>
          <a:prstGeom prst="rect">
            <a:avLst/>
          </a:prstGeom>
          <a:ln w="12700">
            <a:miter lim="400000"/>
          </a:ln>
        </p:spPr>
      </p:pic>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p:cNvSpPr>
          <p:nvPr>
            <p:ph type="title"/>
          </p:nvPr>
        </p:nvSpPr>
        <p:spPr>
          <a:prstGeom prst="rect">
            <a:avLst/>
          </a:prstGeom>
        </p:spPr>
        <p:txBody>
          <a:bodyPr/>
          <a:lstStyle>
            <a:lvl1pPr algn="l">
              <a:defRPr>
                <a:solidFill>
                  <a:schemeClr val="accent4">
                    <a:hueOff val="384618"/>
                    <a:satOff val="3869"/>
                    <a:lumOff val="5802"/>
                  </a:schemeClr>
                </a:solidFill>
              </a:defRPr>
            </a:lvl1pPr>
          </a:lstStyle>
          <a:p>
            <a:r>
              <a:t>Questions?</a:t>
            </a:r>
          </a:p>
        </p:txBody>
      </p:sp>
      <p:sp>
        <p:nvSpPr>
          <p:cNvPr id="145" name="Shape 145"/>
          <p:cNvSpPr>
            <a:spLocks noGrp="1"/>
          </p:cNvSpPr>
          <p:nvPr>
            <p:ph type="body" idx="1"/>
          </p:nvPr>
        </p:nvSpPr>
        <p:spPr>
          <a:prstGeom prst="rect">
            <a:avLst/>
          </a:prstGeom>
        </p:spPr>
        <p:txBody>
          <a:bodyPr/>
          <a:lstStyle/>
          <a:p>
            <a:pPr marL="0" indent="0" algn="ctr">
              <a:buSzTx/>
              <a:buNone/>
            </a:pPr>
            <a:r>
              <a:rPr u="sng">
                <a:hlinkClick r:id="rId2"/>
              </a:rPr>
              <a:t>akshay@tengio.com</a:t>
            </a:r>
          </a:p>
          <a:p>
            <a:pPr marL="0" indent="0" algn="ctr">
              <a:buSzTx/>
              <a:buNone/>
            </a:pPr>
            <a:r>
              <a:rPr u="sng">
                <a:hlinkClick r:id="rId3"/>
              </a:rPr>
              <a:t>q@tengio.com</a:t>
            </a:r>
          </a:p>
          <a:p>
            <a:pPr marL="0" indent="0" algn="ctr">
              <a:buSzTx/>
              <a:buNone/>
            </a:pPr>
            <a:r>
              <a:rPr u="sng">
                <a:hlinkClick r:id="rId4"/>
              </a:rPr>
              <a:t>www.tengio.com</a:t>
            </a:r>
          </a:p>
        </p:txBody>
      </p:sp>
      <p:pic>
        <p:nvPicPr>
          <p:cNvPr id="146" name="pasted-image.tiff"/>
          <p:cNvPicPr>
            <a:picLocks noChangeAspect="1"/>
          </p:cNvPicPr>
          <p:nvPr/>
        </p:nvPicPr>
        <p:blipFill>
          <a:blip r:embed="rId5">
            <a:extLst/>
          </a:blip>
          <a:stretch>
            <a:fillRect/>
          </a:stretch>
        </p:blipFill>
        <p:spPr>
          <a:xfrm>
            <a:off x="11430000" y="378201"/>
            <a:ext cx="1174352" cy="485399"/>
          </a:xfrm>
          <a:prstGeom prst="rect">
            <a:avLst/>
          </a:prstGeom>
          <a:ln w="12700">
            <a:miter lim="400000"/>
          </a:ln>
        </p:spPr>
      </p:pic>
    </p:spTree>
  </p:cSld>
  <p:clrMapOvr>
    <a:masterClrMapping/>
  </p:clrMapOvr>
  <p:transition spd="med"/>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65</TotalTime>
  <Words>122</Words>
  <Application>Microsoft Macintosh PowerPoint</Application>
  <PresentationFormat>Custom</PresentationFormat>
  <Paragraphs>26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Helvetica</vt:lpstr>
      <vt:lpstr>Helvetica Light</vt:lpstr>
      <vt:lpstr>Helvetica Neue</vt:lpstr>
      <vt:lpstr>White</vt:lpstr>
      <vt:lpstr>A/B Testing in VR</vt:lpstr>
      <vt:lpstr>Who are we?</vt:lpstr>
      <vt:lpstr>VR for Architecture</vt:lpstr>
      <vt:lpstr>A/B Testing</vt:lpstr>
      <vt:lpstr>VR A/B Testing </vt:lpstr>
      <vt:lpstr>PowerPoint Presentation</vt:lpstr>
      <vt:lpstr>PowerPoint Presentation</vt:lpstr>
      <vt:lpstr>Target Markets</vt:lpstr>
      <vt:lpstr>Questions?</vt:lpstr>
    </vt:vector>
  </TitlesOfParts>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 Testing in VR</dc:title>
  <cp:lastModifiedBy>Quentin</cp:lastModifiedBy>
  <cp:revision>7</cp:revision>
  <dcterms:modified xsi:type="dcterms:W3CDTF">2016-11-22T14:22:12Z</dcterms:modified>
</cp:coreProperties>
</file>